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60"/>
    <p:restoredTop sz="96208"/>
  </p:normalViewPr>
  <p:slideViewPr>
    <p:cSldViewPr snapToGrid="0" snapToObjects="1">
      <p:cViewPr varScale="1">
        <p:scale>
          <a:sx n="98" d="100"/>
          <a:sy n="98" d="100"/>
        </p:scale>
        <p:origin x="216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60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77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673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75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029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92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3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350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44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209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268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263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8F0BB7-AC32-7242-A69C-23012D0D6B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63"/>
          <a:stretch/>
        </p:blipFill>
        <p:spPr>
          <a:xfrm>
            <a:off x="1956165" y="1034798"/>
            <a:ext cx="4258565" cy="21811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00862F-E84C-8A45-A9B4-273FFAB90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646" y="3268601"/>
            <a:ext cx="2644732" cy="26690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44CF30-9DBE-FC4E-BC3D-F0B7479E8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6164" y="428680"/>
            <a:ext cx="4312538" cy="5719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0EF4AD-16A5-5B4E-B509-CC600D911D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66"/>
          <a:stretch/>
        </p:blipFill>
        <p:spPr>
          <a:xfrm>
            <a:off x="2105444" y="1604070"/>
            <a:ext cx="2676209" cy="1427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292C26-3803-B340-B284-8E8A49B91C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4008" y="841169"/>
            <a:ext cx="3019722" cy="2568376"/>
          </a:xfrm>
          <a:prstGeom prst="rect">
            <a:avLst/>
          </a:prstGeom>
        </p:spPr>
      </p:pic>
      <p:pic>
        <p:nvPicPr>
          <p:cNvPr id="12" name="Picture 11" descr="A screenshot of a map&#10;&#10;Description automatically generated">
            <a:extLst>
              <a:ext uri="{FF2B5EF4-FFF2-40B4-BE49-F238E27FC236}">
                <a16:creationId xmlns:a16="http://schemas.microsoft.com/office/drawing/2014/main" id="{FF215E19-6DE0-D643-AC57-C00EC14335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32706" y="3469589"/>
            <a:ext cx="4275279" cy="24048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180A7A-482B-1447-AE8D-0CFB52362E00}"/>
              </a:ext>
            </a:extLst>
          </p:cNvPr>
          <p:cNvSpPr txBox="1"/>
          <p:nvPr/>
        </p:nvSpPr>
        <p:spPr>
          <a:xfrm>
            <a:off x="1524000" y="59645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99ED65-74CF-9340-9D6F-3D79FFE7C818}"/>
              </a:ext>
            </a:extLst>
          </p:cNvPr>
          <p:cNvSpPr txBox="1"/>
          <p:nvPr/>
        </p:nvSpPr>
        <p:spPr>
          <a:xfrm>
            <a:off x="6344866" y="57992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F324B8-072C-424F-87BE-D5AC1E1E7D6B}"/>
              </a:ext>
            </a:extLst>
          </p:cNvPr>
          <p:cNvSpPr txBox="1"/>
          <p:nvPr/>
        </p:nvSpPr>
        <p:spPr>
          <a:xfrm>
            <a:off x="1524085" y="31587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FD05E0-1A4B-B645-9EA0-C5C94BDF2BD4}"/>
              </a:ext>
            </a:extLst>
          </p:cNvPr>
          <p:cNvSpPr txBox="1"/>
          <p:nvPr/>
        </p:nvSpPr>
        <p:spPr>
          <a:xfrm>
            <a:off x="6344951" y="314225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867388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8029D8E2-6047-4C46-B6AE-2819C9AEDE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6459"/>
          <a:stretch/>
        </p:blipFill>
        <p:spPr>
          <a:xfrm>
            <a:off x="668603" y="1881271"/>
            <a:ext cx="2240583" cy="20583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6334A11-0484-FC45-8311-47C1D1ABD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794" y="338924"/>
            <a:ext cx="3919863" cy="391986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B0DABE9-FE33-684D-859B-441C0C794A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80"/>
          <a:stretch/>
        </p:blipFill>
        <p:spPr>
          <a:xfrm>
            <a:off x="3142746" y="1881271"/>
            <a:ext cx="2939332" cy="205836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EBEFCF4-DF1D-5140-8713-834C6F1891CA}"/>
              </a:ext>
            </a:extLst>
          </p:cNvPr>
          <p:cNvSpPr txBox="1"/>
          <p:nvPr/>
        </p:nvSpPr>
        <p:spPr>
          <a:xfrm>
            <a:off x="302427" y="33892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580567-8D66-7A4E-BDE4-B5EF6DD3DC8E}"/>
              </a:ext>
            </a:extLst>
          </p:cNvPr>
          <p:cNvSpPr txBox="1"/>
          <p:nvPr/>
        </p:nvSpPr>
        <p:spPr>
          <a:xfrm>
            <a:off x="6240936" y="33892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8464EC-BBA1-1D45-B4FE-D5701EBD570F}"/>
              </a:ext>
            </a:extLst>
          </p:cNvPr>
          <p:cNvSpPr txBox="1"/>
          <p:nvPr/>
        </p:nvSpPr>
        <p:spPr>
          <a:xfrm>
            <a:off x="302427" y="185514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DB91DA-F7AE-C848-A0D7-0792C3E587B4}"/>
              </a:ext>
            </a:extLst>
          </p:cNvPr>
          <p:cNvSpPr txBox="1"/>
          <p:nvPr/>
        </p:nvSpPr>
        <p:spPr>
          <a:xfrm>
            <a:off x="302427" y="4072786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E24CB2-970D-8D4D-8A66-5B29A2668C70}"/>
              </a:ext>
            </a:extLst>
          </p:cNvPr>
          <p:cNvSpPr txBox="1"/>
          <p:nvPr/>
        </p:nvSpPr>
        <p:spPr>
          <a:xfrm>
            <a:off x="6259278" y="425745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2373C1A-9540-1544-98FA-D7ACFD7926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8343" y="4062145"/>
            <a:ext cx="2429096" cy="1908576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71016842-F5C7-9A44-89EE-D7866C12EA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025" y="4062145"/>
            <a:ext cx="2429096" cy="190857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A6881F7-92B2-0B4A-AF14-5AFB04FB30F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9082" b="39942"/>
          <a:stretch/>
        </p:blipFill>
        <p:spPr>
          <a:xfrm>
            <a:off x="392959" y="502488"/>
            <a:ext cx="5080378" cy="106567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5B30BBB-5112-2E47-BF90-83ED7AC8267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1933" t="31825" r="30846" b="28834"/>
          <a:stretch/>
        </p:blipFill>
        <p:spPr>
          <a:xfrm>
            <a:off x="6633406" y="4442118"/>
            <a:ext cx="3452637" cy="161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23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1367</TotalTime>
  <Words>9</Words>
  <Application>Microsoft Macintosh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 J Abadi</dc:creator>
  <cp:lastModifiedBy>Al J Abadi</cp:lastModifiedBy>
  <cp:revision>12</cp:revision>
  <dcterms:created xsi:type="dcterms:W3CDTF">2020-07-30T07:28:48Z</dcterms:created>
  <dcterms:modified xsi:type="dcterms:W3CDTF">2020-08-15T04:19:34Z</dcterms:modified>
</cp:coreProperties>
</file>

<file path=docProps/thumbnail.jpeg>
</file>